
<file path=[Content_Types].xml><?xml version="1.0" encoding="utf-8"?>
<Types xmlns="http://schemas.openxmlformats.org/package/2006/content-types">
  <Default Extension="emf" ContentType="image/x-emf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snapVertSplitter="1" vertBarState="minimized"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861F5-3431-A54A-8434-4FBE86C1AE88}" type="datetimeFigureOut">
              <a:rPr lang="en-US" smtClean="0"/>
              <a:pPr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824B3-8A13-C944-A9F5-F844AC731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56882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F5E7E-4072-CF4C-8306-E9F465C04160}" type="datetimeFigureOut">
              <a:rPr lang="en-US" smtClean="0"/>
              <a:pPr/>
              <a:t>4/20/15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67F8E-2F53-7A46-9DB2-A4F7124A1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304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750C-9F41-A048-9B21-A77E48B8D99E}" type="datetime1">
              <a:rPr lang="en-CA" smtClean="0"/>
              <a:pPr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 and date goes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0D41-5071-EC4C-9964-9B4562D29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440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D04D-55CD-D340-8A99-A64A14E84B56}" type="datetime1">
              <a:rPr lang="en-CA" smtClean="0"/>
              <a:pPr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 and date goes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0D41-5071-EC4C-9964-9B4562D29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439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A35A-B386-2646-947D-D5A65F356E54}" type="datetime1">
              <a:rPr lang="en-CA" smtClean="0"/>
              <a:pPr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 and date goes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0D41-5071-EC4C-9964-9B4562D29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840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8DCE-052C-7F4A-85D1-E81950EDEA5C}" type="datetime1">
              <a:rPr lang="en-CA" smtClean="0"/>
              <a:pPr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 and date goes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0D41-5071-EC4C-9964-9B4562D29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448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CC43-0D17-AC45-A0B8-3F3A293BF73A}" type="datetime1">
              <a:rPr lang="en-CA" smtClean="0"/>
              <a:pPr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 and date goes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0D41-5071-EC4C-9964-9B4562D29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828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268E-066D-9847-9F9C-E4D8B6818367}" type="datetime1">
              <a:rPr lang="en-CA" smtClean="0"/>
              <a:pPr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 and date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0D41-5071-EC4C-9964-9B4562D29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351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DEEB-7D78-A84B-8F06-27025534637E}" type="datetime1">
              <a:rPr lang="en-CA" smtClean="0"/>
              <a:pPr/>
              <a:t>4/20/15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 and date goes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0D41-5071-EC4C-9964-9B4562D29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374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ED4C-34A3-1D4E-A5D1-28EA0E031145}" type="datetime1">
              <a:rPr lang="en-CA" smtClean="0"/>
              <a:pPr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 and date goes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0D41-5071-EC4C-9964-9B4562D29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477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A48-2713-ED45-AA5D-287CC5D4FFC4}" type="datetime1">
              <a:rPr lang="en-CA" smtClean="0"/>
              <a:pPr/>
              <a:t>4/20/15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 and date goes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0D41-5071-EC4C-9964-9B4562D29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892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8E73-99E1-EA42-A10D-4B9AA28BF3C0}" type="datetime1">
              <a:rPr lang="en-CA" smtClean="0"/>
              <a:pPr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 and date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0D41-5071-EC4C-9964-9B4562D29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103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B9F5-24BB-124C-996E-A6A0D5007B1D}" type="datetime1">
              <a:rPr lang="en-CA" smtClean="0"/>
              <a:pPr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presentation and date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0D41-5071-EC4C-9964-9B4562D29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808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19A63-98E1-F14A-9E89-C20013539848}" type="datetime1">
              <a:rPr lang="en-CA" smtClean="0"/>
              <a:pPr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Title of presentation and date goes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80D41-5071-EC4C-9964-9B4562D29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383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" y="0"/>
            <a:ext cx="9172648" cy="5842816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2" name="Picture 21" descr="IABC-symbol-rev.ai"/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94990" y="-1008429"/>
            <a:ext cx="6918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013"/>
            <a:ext cx="7772400" cy="196923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Headline will look like this</a:t>
            </a:r>
            <a:b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Date will go here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IABC-full-logo-colou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16157" y="6043382"/>
            <a:ext cx="2957397" cy="64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55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25431"/>
            <a:ext cx="9144000" cy="6325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334001" cy="365125"/>
          </a:xfrm>
        </p:spPr>
        <p:txBody>
          <a:bodyPr/>
          <a:lstStyle/>
          <a:p>
            <a:pPr algn="r"/>
            <a:r>
              <a:rPr lang="en-US" sz="900" dirty="0" smtClean="0">
                <a:solidFill>
                  <a:schemeClr val="tx1"/>
                </a:solidFill>
                <a:latin typeface="Arial"/>
                <a:cs typeface="Arial"/>
              </a:rPr>
              <a:t>Title of presentation and date goes here</a:t>
            </a:r>
            <a:endParaRPr lang="en-US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05" y="6356350"/>
            <a:ext cx="592017" cy="365125"/>
          </a:xfrm>
        </p:spPr>
        <p:txBody>
          <a:bodyPr/>
          <a:lstStyle/>
          <a:p>
            <a:fld id="{00A80D41-5071-EC4C-9964-9B4562D2984B}" type="slidenum">
              <a:rPr lang="en-US" sz="900" b="1" smtClean="0">
                <a:solidFill>
                  <a:schemeClr val="tx1"/>
                </a:solidFill>
                <a:latin typeface="Arial"/>
                <a:cs typeface="Arial"/>
              </a:rPr>
              <a:pPr/>
              <a:t>2</a:t>
            </a:fld>
            <a:endParaRPr lang="en-US" sz="9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Picture 6" descr="IABC-full-logos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9276" y="5866130"/>
            <a:ext cx="2123141" cy="1373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18</Words>
  <Application>Microsoft Macintosh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Headline will look like this Date will go here</vt:lpstr>
      <vt:lpstr>Slide 2</vt:lpstr>
    </vt:vector>
  </TitlesOfParts>
  <Company>Arcas Advertising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Norbraten</dc:creator>
  <cp:lastModifiedBy>Stephanie Matt</cp:lastModifiedBy>
  <cp:revision>15</cp:revision>
  <dcterms:created xsi:type="dcterms:W3CDTF">2015-04-20T21:30:27Z</dcterms:created>
  <dcterms:modified xsi:type="dcterms:W3CDTF">2015-04-20T21:33:59Z</dcterms:modified>
</cp:coreProperties>
</file>